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51" r:id="rId3"/>
    <p:sldId id="464" r:id="rId4"/>
    <p:sldId id="350" r:id="rId5"/>
    <p:sldId id="470" r:id="rId6"/>
    <p:sldId id="418" r:id="rId7"/>
    <p:sldId id="430" r:id="rId8"/>
    <p:sldId id="447" r:id="rId9"/>
    <p:sldId id="449" r:id="rId10"/>
    <p:sldId id="353" r:id="rId11"/>
    <p:sldId id="450" r:id="rId12"/>
    <p:sldId id="451" r:id="rId13"/>
    <p:sldId id="452" r:id="rId14"/>
    <p:sldId id="438" r:id="rId15"/>
    <p:sldId id="439" r:id="rId16"/>
    <p:sldId id="440" r:id="rId17"/>
    <p:sldId id="454" r:id="rId18"/>
    <p:sldId id="455" r:id="rId19"/>
    <p:sldId id="456" r:id="rId20"/>
    <p:sldId id="473" r:id="rId21"/>
    <p:sldId id="457" r:id="rId22"/>
    <p:sldId id="444" r:id="rId23"/>
    <p:sldId id="458" r:id="rId24"/>
    <p:sldId id="459" r:id="rId25"/>
    <p:sldId id="474" r:id="rId26"/>
    <p:sldId id="478" r:id="rId27"/>
    <p:sldId id="462" r:id="rId28"/>
    <p:sldId id="475" r:id="rId29"/>
    <p:sldId id="465" r:id="rId30"/>
    <p:sldId id="471" r:id="rId31"/>
    <p:sldId id="466" r:id="rId32"/>
    <p:sldId id="467" r:id="rId33"/>
    <p:sldId id="468" r:id="rId34"/>
    <p:sldId id="476" r:id="rId35"/>
    <p:sldId id="479" r:id="rId36"/>
    <p:sldId id="477" r:id="rId37"/>
    <p:sldId id="480" r:id="rId38"/>
    <p:sldId id="481" r:id="rId39"/>
    <p:sldId id="489" r:id="rId40"/>
    <p:sldId id="490" r:id="rId41"/>
    <p:sldId id="566" r:id="rId42"/>
    <p:sldId id="472" r:id="rId43"/>
    <p:sldId id="501" r:id="rId44"/>
    <p:sldId id="487" r:id="rId45"/>
    <p:sldId id="463" r:id="rId46"/>
    <p:sldId id="469" r:id="rId47"/>
    <p:sldId id="4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74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73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51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87335"/>
              </p:ext>
            </p:extLst>
          </p:nvPr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7047-1666-B5E1-A693-5C44F362A67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dimensions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14411</TotalTime>
  <Words>3011</Words>
  <Application>Microsoft Macintosh PowerPoint</Application>
  <PresentationFormat>Widescreen</PresentationFormat>
  <Paragraphs>661</Paragraphs>
  <Slides>47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Common Notations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1387</cp:revision>
  <cp:lastPrinted>2021-02-04T00:50:38Z</cp:lastPrinted>
  <dcterms:created xsi:type="dcterms:W3CDTF">2017-08-24T15:35:37Z</dcterms:created>
  <dcterms:modified xsi:type="dcterms:W3CDTF">2022-09-07T00:47:25Z</dcterms:modified>
</cp:coreProperties>
</file>